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9" r:id="rId9"/>
    <p:sldId id="267" r:id="rId10"/>
    <p:sldId id="268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37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822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146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671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329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271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334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793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929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978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815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D641C-B010-422E-ACD5-89C0AD7C265A}" type="datetimeFigureOut">
              <a:rPr lang="hr-HR" smtClean="0"/>
              <a:t>5.9.2025.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2BE83-3810-430B-87A8-7A457575A81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19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9724" y="597341"/>
            <a:ext cx="9350829" cy="2780166"/>
          </a:xfrm>
          <a:noFill/>
        </p:spPr>
        <p:txBody>
          <a:bodyPr>
            <a:normAutofit/>
          </a:bodyPr>
          <a:lstStyle/>
          <a:p>
            <a:r>
              <a:rPr lang="hr-HR" b="1" dirty="0" smtClean="0"/>
              <a:t>Digitalni alati za suradnju, komunikaciju, kreativnost i kritičko mišljenje – 4C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95449" y="3377507"/>
            <a:ext cx="9144000" cy="1110343"/>
          </a:xfrm>
        </p:spPr>
        <p:txBody>
          <a:bodyPr>
            <a:normAutofit/>
          </a:bodyPr>
          <a:lstStyle/>
          <a:p>
            <a:r>
              <a:rPr lang="hr-HR" sz="2800" dirty="0" smtClean="0"/>
              <a:t>Digital </a:t>
            </a:r>
            <a:r>
              <a:rPr lang="hr-HR" sz="2800" dirty="0" err="1" smtClean="0"/>
              <a:t>Tools</a:t>
            </a:r>
            <a:r>
              <a:rPr lang="hr-HR" sz="2800" dirty="0" smtClean="0"/>
              <a:t> for </a:t>
            </a:r>
            <a:r>
              <a:rPr lang="hr-HR" sz="2800" b="1" dirty="0" err="1" smtClean="0"/>
              <a:t>C</a:t>
            </a:r>
            <a:r>
              <a:rPr lang="hr-HR" sz="2800" dirty="0" err="1" smtClean="0"/>
              <a:t>ollaboration</a:t>
            </a:r>
            <a:r>
              <a:rPr lang="hr-HR" sz="2800" dirty="0" smtClean="0"/>
              <a:t>, </a:t>
            </a:r>
            <a:r>
              <a:rPr lang="hr-HR" sz="2800" b="1" dirty="0" err="1" smtClean="0"/>
              <a:t>C</a:t>
            </a:r>
            <a:r>
              <a:rPr lang="hr-HR" sz="2800" dirty="0" err="1" smtClean="0"/>
              <a:t>ommunication</a:t>
            </a:r>
            <a:r>
              <a:rPr lang="hr-HR" sz="2800" dirty="0" smtClean="0"/>
              <a:t>, </a:t>
            </a:r>
            <a:r>
              <a:rPr lang="hr-HR" sz="2800" b="1" dirty="0" err="1" smtClean="0"/>
              <a:t>C</a:t>
            </a:r>
            <a:r>
              <a:rPr lang="hr-HR" sz="2800" dirty="0" err="1" smtClean="0"/>
              <a:t>reativity</a:t>
            </a:r>
            <a:r>
              <a:rPr lang="hr-HR" sz="2800" dirty="0" smtClean="0"/>
              <a:t> </a:t>
            </a:r>
          </a:p>
          <a:p>
            <a:r>
              <a:rPr lang="hr-HR" sz="2800" dirty="0" err="1" smtClean="0"/>
              <a:t>and</a:t>
            </a:r>
            <a:r>
              <a:rPr lang="hr-HR" sz="2800" dirty="0" smtClean="0"/>
              <a:t> </a:t>
            </a:r>
            <a:r>
              <a:rPr lang="hr-HR" sz="2800" b="1" dirty="0" err="1" smtClean="0"/>
              <a:t>C</a:t>
            </a:r>
            <a:r>
              <a:rPr lang="hr-HR" sz="2800" dirty="0" err="1" smtClean="0"/>
              <a:t>ritical</a:t>
            </a:r>
            <a:r>
              <a:rPr lang="hr-HR" sz="2800" dirty="0" smtClean="0"/>
              <a:t> </a:t>
            </a:r>
            <a:r>
              <a:rPr lang="hr-HR" sz="2800" dirty="0" err="1" smtClean="0"/>
              <a:t>Thinking</a:t>
            </a:r>
            <a:r>
              <a:rPr lang="hr-HR" sz="2800" dirty="0" smtClean="0"/>
              <a:t> (4Cs)</a:t>
            </a:r>
            <a:endParaRPr lang="hr-HR" sz="28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898071" y="6139543"/>
            <a:ext cx="328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Kutina, 25.8.2025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3094264" y="4790476"/>
            <a:ext cx="689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Senka Štetić, prof. – učiteljica savjetnica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35641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185" y="570860"/>
            <a:ext cx="2473036" cy="10007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Hvala 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>na </a:t>
            </a:r>
            <a:r>
              <a:rPr lang="hr-HR" b="1" dirty="0" smtClean="0"/>
              <a:t>pažnji…</a:t>
            </a:r>
            <a:endParaRPr lang="hr-HR" b="1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39" y="984140"/>
            <a:ext cx="3981339" cy="5571222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6061" r="21010" b="8788"/>
          <a:stretch/>
        </p:blipFill>
        <p:spPr>
          <a:xfrm rot="5400000">
            <a:off x="6369779" y="976086"/>
            <a:ext cx="6419989" cy="4738563"/>
          </a:xfrm>
          <a:prstGeom prst="rect">
            <a:avLst/>
          </a:prstGeom>
        </p:spPr>
      </p:pic>
      <p:pic>
        <p:nvPicPr>
          <p:cNvPr id="1027" name="Slika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7" b="32777"/>
          <a:stretch>
            <a:fillRect/>
          </a:stretch>
        </p:blipFill>
        <p:spPr bwMode="auto">
          <a:xfrm>
            <a:off x="254568" y="3515933"/>
            <a:ext cx="2677582" cy="9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Slika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1"/>
          <a:stretch>
            <a:fillRect/>
          </a:stretch>
        </p:blipFill>
        <p:spPr bwMode="auto">
          <a:xfrm>
            <a:off x="254568" y="4682837"/>
            <a:ext cx="2685653" cy="9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Slika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9" y="5838680"/>
            <a:ext cx="2714242" cy="7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009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hr-HR" altLang="sr-Latn-R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71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kumimoji="0" lang="hr-HR" altLang="sr-Latn-R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1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7181" y="579654"/>
            <a:ext cx="5742709" cy="1325563"/>
          </a:xfrm>
        </p:spPr>
        <p:txBody>
          <a:bodyPr>
            <a:normAutofit/>
          </a:bodyPr>
          <a:lstStyle/>
          <a:p>
            <a:r>
              <a:rPr lang="hr-HR" sz="3600" b="1" dirty="0" smtClean="0"/>
              <a:t>Lisabon, 5.-10.5.2025. </a:t>
            </a:r>
            <a:endParaRPr lang="hr-HR" sz="36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9414" y="1306459"/>
            <a:ext cx="5814435" cy="436082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" b="-1"/>
          <a:stretch/>
        </p:blipFill>
        <p:spPr>
          <a:xfrm>
            <a:off x="132664" y="2191689"/>
            <a:ext cx="7470935" cy="42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Cilj tečaja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70364"/>
            <a:ext cx="10106891" cy="4611399"/>
          </a:xfrm>
        </p:spPr>
        <p:txBody>
          <a:bodyPr>
            <a:normAutofit/>
          </a:bodyPr>
          <a:lstStyle/>
          <a:p>
            <a:r>
              <a:rPr lang="hr-HR" sz="3200" dirty="0" smtClean="0"/>
              <a:t>pokazati polaznicima kako uključiti 4C-a u školske aktivnosti, korištenjem odgovarajućih digitalnih alata i umjetne inteligencije</a:t>
            </a:r>
          </a:p>
          <a:p>
            <a:r>
              <a:rPr lang="hr-HR" sz="3200" dirty="0" smtClean="0"/>
              <a:t>osmisliti praktične aktivnosti koristeći digitalne alate i resurse umjetne inteligencije</a:t>
            </a:r>
          </a:p>
          <a:p>
            <a:r>
              <a:rPr lang="hr-HR" sz="3200" dirty="0" smtClean="0"/>
              <a:t>steći znanje, vještine i samopouzdanje za uvrštavanje ovih stimulirajućih vještina u svoj kurikulum i školsko okruženje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212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4418" cy="1325563"/>
          </a:xfrm>
        </p:spPr>
        <p:txBody>
          <a:bodyPr/>
          <a:lstStyle/>
          <a:p>
            <a:r>
              <a:rPr lang="hr-HR" b="1" dirty="0" smtClean="0"/>
              <a:t>Svrha tečaja –</a:t>
            </a:r>
            <a:br>
              <a:rPr lang="hr-HR" b="1" dirty="0" smtClean="0"/>
            </a:br>
            <a:r>
              <a:rPr lang="hr-HR" b="1" dirty="0" smtClean="0"/>
              <a:t>implementacija 4C u nastavnu praksu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0593"/>
          </a:xfrm>
        </p:spPr>
        <p:txBody>
          <a:bodyPr/>
          <a:lstStyle/>
          <a:p>
            <a:r>
              <a:rPr lang="hr-HR" dirty="0" smtClean="0"/>
              <a:t>Osmisliti aktivnosti za učenike u kojima će razvijati 4C uz podršku digitalnih alata </a:t>
            </a:r>
          </a:p>
          <a:p>
            <a:r>
              <a:rPr lang="hr-HR" dirty="0" smtClean="0"/>
              <a:t>Potaknuti kod učenika kreativne i kritičke procese mišljenja </a:t>
            </a:r>
          </a:p>
          <a:p>
            <a:r>
              <a:rPr lang="hr-HR" dirty="0" smtClean="0"/>
              <a:t>Omogućiti sudjelovanje učenika u uporabi platformi i aplikacija</a:t>
            </a:r>
          </a:p>
          <a:p>
            <a:r>
              <a:rPr lang="hr-HR" dirty="0" smtClean="0"/>
              <a:t>Pomoći učenicima u stvaranju iskustva pri uporabi učinkovitijih komunikacijskih vještina i tehnika</a:t>
            </a:r>
          </a:p>
          <a:p>
            <a:r>
              <a:rPr lang="hr-HR" dirty="0" smtClean="0"/>
              <a:t>Proširiti mogućnosti suradnje u učionici uz podršku tehnologija</a:t>
            </a:r>
          </a:p>
          <a:p>
            <a:r>
              <a:rPr lang="hr-HR" dirty="0" smtClean="0"/>
              <a:t>Uključiti učenike u aktivnosti u kojima će doživjeti međunarodno iskustvo izgradnje tima.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63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10995"/>
          <a:stretch/>
        </p:blipFill>
        <p:spPr>
          <a:xfrm>
            <a:off x="567766" y="207818"/>
            <a:ext cx="5495783" cy="64423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262"/>
          <a:stretch/>
        </p:blipFill>
        <p:spPr>
          <a:xfrm>
            <a:off x="6333983" y="207818"/>
            <a:ext cx="5230385" cy="6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6637"/>
          <a:stretch/>
        </p:blipFill>
        <p:spPr>
          <a:xfrm>
            <a:off x="533309" y="212725"/>
            <a:ext cx="5319352" cy="649287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10101"/>
          <a:stretch/>
        </p:blipFill>
        <p:spPr>
          <a:xfrm>
            <a:off x="6157552" y="212724"/>
            <a:ext cx="550113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b="7181"/>
          <a:stretch/>
        </p:blipFill>
        <p:spPr>
          <a:xfrm>
            <a:off x="566820" y="272054"/>
            <a:ext cx="5224380" cy="636818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10303"/>
          <a:stretch/>
        </p:blipFill>
        <p:spPr>
          <a:xfrm>
            <a:off x="6216730" y="295321"/>
            <a:ext cx="5408450" cy="63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4610" y="0"/>
            <a:ext cx="2694709" cy="1325563"/>
          </a:xfrm>
        </p:spPr>
        <p:txBody>
          <a:bodyPr/>
          <a:lstStyle/>
          <a:p>
            <a:r>
              <a:rPr lang="hr-HR" b="1" dirty="0" smtClean="0"/>
              <a:t>Alati za 4C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3406072"/>
            <a:ext cx="3266028" cy="326602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04" y="207332"/>
            <a:ext cx="3521023" cy="35210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6" b="30485"/>
          <a:stretch/>
        </p:blipFill>
        <p:spPr>
          <a:xfrm>
            <a:off x="3931226" y="4004490"/>
            <a:ext cx="4797138" cy="196537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11" y="3594245"/>
            <a:ext cx="3077855" cy="307785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79" y="492288"/>
            <a:ext cx="3657087" cy="238009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/>
          <a:stretch/>
        </p:blipFill>
        <p:spPr>
          <a:xfrm>
            <a:off x="353291" y="1384588"/>
            <a:ext cx="2111680" cy="171048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8752" r="9152" b="15780"/>
          <a:stretch/>
        </p:blipFill>
        <p:spPr>
          <a:xfrm>
            <a:off x="1986305" y="1229088"/>
            <a:ext cx="2410229" cy="202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66" y="-1192798"/>
            <a:ext cx="6479868" cy="92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162</Words>
  <Application>Microsoft Office PowerPoint</Application>
  <PresentationFormat>Široki zaslon</PresentationFormat>
  <Paragraphs>22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Tema sustava Office</vt:lpstr>
      <vt:lpstr>Digitalni alati za suradnju, komunikaciju, kreativnost i kritičko mišljenje – 4C</vt:lpstr>
      <vt:lpstr>Lisabon, 5.-10.5.2025. </vt:lpstr>
      <vt:lpstr>Cilj tečaja</vt:lpstr>
      <vt:lpstr>Svrha tečaja – implementacija 4C u nastavnu praksu</vt:lpstr>
      <vt:lpstr>PowerPoint prezentacija</vt:lpstr>
      <vt:lpstr> </vt:lpstr>
      <vt:lpstr>PowerPoint prezentacija</vt:lpstr>
      <vt:lpstr>Alati za 4C</vt:lpstr>
      <vt:lpstr>PowerPoint prezentacija</vt:lpstr>
      <vt:lpstr>Hvala  na pažnji…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Digitalni alati za suradnju, komunikaciju, kreativnost i kritičko mišljenje</dc:title>
  <dc:creator>Senka Štetić</dc:creator>
  <cp:lastModifiedBy>Senka Štetić</cp:lastModifiedBy>
  <cp:revision>17</cp:revision>
  <dcterms:created xsi:type="dcterms:W3CDTF">2025-08-24T22:25:42Z</dcterms:created>
  <dcterms:modified xsi:type="dcterms:W3CDTF">2025-09-04T23:43:45Z</dcterms:modified>
</cp:coreProperties>
</file>