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3" r:id="rId1"/>
  </p:sldMasterIdLst>
  <p:notesMasterIdLst>
    <p:notesMasterId r:id="rId26"/>
  </p:notesMasterIdLst>
  <p:sldIdLst>
    <p:sldId id="270" r:id="rId2"/>
    <p:sldId id="283" r:id="rId3"/>
    <p:sldId id="285" r:id="rId4"/>
    <p:sldId id="286" r:id="rId5"/>
    <p:sldId id="257" r:id="rId6"/>
    <p:sldId id="309" r:id="rId7"/>
    <p:sldId id="322" r:id="rId8"/>
    <p:sldId id="308" r:id="rId9"/>
    <p:sldId id="321" r:id="rId10"/>
    <p:sldId id="323" r:id="rId11"/>
    <p:sldId id="284" r:id="rId12"/>
    <p:sldId id="320" r:id="rId13"/>
    <p:sldId id="329" r:id="rId14"/>
    <p:sldId id="330" r:id="rId15"/>
    <p:sldId id="324" r:id="rId16"/>
    <p:sldId id="326" r:id="rId17"/>
    <p:sldId id="327" r:id="rId18"/>
    <p:sldId id="311" r:id="rId19"/>
    <p:sldId id="312" r:id="rId20"/>
    <p:sldId id="313" r:id="rId21"/>
    <p:sldId id="310" r:id="rId22"/>
    <p:sldId id="316" r:id="rId23"/>
    <p:sldId id="317" r:id="rId24"/>
    <p:sldId id="328" r:id="rId2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84" d="100"/>
          <a:sy n="84" d="100"/>
        </p:scale>
        <p:origin x="118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8D9399F8-D761-BD06-B808-9FB15A5106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4F5EA0F-BF95-0F4F-9E61-4652F255CF9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fld id="{4B0504F4-356A-49C0-BDA4-93B5837DED93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4" name="Rezervirano mjesto slike slajda 3">
            <a:extLst>
              <a:ext uri="{FF2B5EF4-FFF2-40B4-BE49-F238E27FC236}">
                <a16:creationId xmlns:a16="http://schemas.microsoft.com/office/drawing/2014/main" id="{E4DEE6EF-F475-1DD0-0C25-D2B965C768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Rezervirano mjesto bilježaka 4">
            <a:extLst>
              <a:ext uri="{FF2B5EF4-FFF2-40B4-BE49-F238E27FC236}">
                <a16:creationId xmlns:a16="http://schemas.microsoft.com/office/drawing/2014/main" id="{32826F28-6EFD-8384-AB55-6A8E76CDBB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noProof="0"/>
              <a:t>Kliknite da biste uredili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3E5DC4C-977C-55D4-76C0-636381158F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BD3362D-6AFA-9452-6567-34E7F5563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8BA8F18-6E50-4812-928E-A903FCE4A80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283639C-E61F-226F-05FD-3CCF0D9E125B}"/>
              </a:ext>
            </a:extLst>
          </p:cNvPr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1006217 w 8042"/>
              <a:gd name="T1" fmla="*/ 781050 h 10000"/>
              <a:gd name="T2" fmla="*/ 1034327 w 8042"/>
              <a:gd name="T3" fmla="*/ 771677 h 10000"/>
              <a:gd name="T4" fmla="*/ 1039012 w 8042"/>
              <a:gd name="T5" fmla="*/ 766991 h 10000"/>
              <a:gd name="T6" fmla="*/ 1395413 w 8042"/>
              <a:gd name="T7" fmla="*/ 410832 h 10000"/>
              <a:gd name="T8" fmla="*/ 1395413 w 8042"/>
              <a:gd name="T9" fmla="*/ 368734 h 10000"/>
              <a:gd name="T10" fmla="*/ 1039012 w 8042"/>
              <a:gd name="T11" fmla="*/ 17261 h 10000"/>
              <a:gd name="T12" fmla="*/ 1034327 w 8042"/>
              <a:gd name="T13" fmla="*/ 12497 h 10000"/>
              <a:gd name="T14" fmla="*/ 1006217 w 8042"/>
              <a:gd name="T15" fmla="*/ 3202 h 10000"/>
              <a:gd name="T16" fmla="*/ 3123 w 8042"/>
              <a:gd name="T17" fmla="*/ 0 h 10000"/>
              <a:gd name="T18" fmla="*/ 0 w 8042"/>
              <a:gd name="T19" fmla="*/ 780347 h 10000"/>
              <a:gd name="T20" fmla="*/ 1006217 w 8042"/>
              <a:gd name="T21" fmla="*/ 781050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BBA484-E050-1B06-F4E5-7CB2ABE6C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F35A5-B730-4616-8BD1-802008B02DB9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3A09CA-3ABD-4A32-C06F-63F1CE35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DA259A-BB27-CEE9-51E1-C8E243A2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F0F98-724C-4D81-87C3-548CD645081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6121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CA0BBA59-CDB3-6CDE-0B2B-C7E61FB1446B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6E07F5-9091-B6BB-D9E9-6644E5C5D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46FBA-EC5C-405E-811A-2C5964303353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AA4152-51E8-4968-9EB5-3AD25E01C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554F0B-45FB-0845-9B17-EAE65A62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1BC86-DFEA-4956-B168-E8042999BED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9457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DA0B77D2-AE3A-63F6-F296-D7D7CBED5A91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BE5156B4-981D-2E8D-68E4-39E725160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sr-Latn-RS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72DF21B5-7A96-ED0D-0397-B13FAFF18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sr-Latn-RS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6F44EF0-CC5C-F46F-EC5C-634954780C0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18FAB-29F0-4378-AF10-CEFC3FD6E44F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AAE48C-8665-EC76-36BF-43C3DC69A4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E2939CC-F515-EB4D-83E1-6DCD25EBB9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DBF41-7D99-4779-BFEF-191728C41BA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102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800C9E37-3B54-EA32-ECAF-F95D72AA5972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9EFA9-ACB8-B800-3CFE-A43C83109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53030-012B-4F38-A138-53066ED8CF55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11A60-4105-02DA-99C4-4FEB773B7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C4A5E-6D9C-017C-981D-A78DB55A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0BEB2-6580-4C68-940A-13DCF092B23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39205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F661CE1A-839B-FB55-A108-4FB22EA58C95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3109FBF3-3953-7C8B-1F3D-B9F90358A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sr-Latn-RS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D4ED4771-E4D6-BA23-5A5B-488DDBD96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sr-Latn-RS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73C4683-22C0-5DD3-872C-9FDF221586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E4EBD-DB85-4117-BE51-1485E35473FD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7ABC21A-9CB9-ADDA-DC9B-006632393B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82A982A-0237-CB1D-0F30-F96BBA947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DB6CD-185A-4E1B-A260-78950185EDB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15893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18D047FE-75D7-0603-A74A-DAF7430EF267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FC9F4-746D-9FA9-FA8A-02312DCB44B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99397-EFC1-48CF-9825-3AC3FF6C3CD3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AC24B-B47F-F290-02B9-7ED3393AB1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D50CE-995C-AF2E-555E-AB8714DA8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4A181-B327-4594-9260-11F17BE51EF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73845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713A3EC-E0B7-643E-6CB8-DB172E084050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F96A2A-7FE5-0C2F-C97A-DB04843B2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E53E-601A-4F43-A75F-33090936CDDA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172505-209D-C952-7943-E3094126C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4F1469-F272-7E42-642F-09ACF296D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FC8B0-C19A-4865-8819-C2C1170EDEB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79967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16137ACB-D123-7F8E-C64A-0355C922A3DE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AC11310-7410-3452-8EBD-3B20BF5CE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6520C-EAAB-41FF-8505-08952AFBA873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5BF9F3-E26D-CC2A-F92F-534BCA0C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1759F5-2AEA-E831-0C1A-F0C629F27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4FFE9-1D1B-493C-A210-637928DA91E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4364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9FCB96CA-F065-43FD-1FE2-9F4493211305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8CB1EC-7C76-3913-EE60-261BD8B61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1B092-6395-45A3-BC87-2B56CBF4AF30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6B7478-8C95-9A62-D30B-C0C3F34F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687B87-1CF5-FDFF-4BC3-F98D64962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240EE-59D6-4267-8FCB-10215FC4783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4315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B4591449-CE69-A42D-95D4-192092487AFB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252FF7-5C15-ACCA-A637-B84A2872C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D86B0-0F13-440A-A22B-9240C901D900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8F4911-7E2E-9F19-B240-565E6A93A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F3B0F3-0F7A-70BD-99B4-CB7EB3621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8FCA0-1809-4D2A-AF23-CDAF22886C9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3614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A4310483-D6C7-F69F-41F9-757FD12A1D86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C7E6E-91A3-2F5B-021B-A580F393E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2F23E-5CBE-4F66-9194-DDA9F79F7C31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72265-1236-AD55-B3A6-A6335D40F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9ABC17-0083-53A0-3556-6A3FB03A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39642-1808-43B6-8138-1260B57AA53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3081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2F96A945-23D2-0A8B-3037-02167B748A35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9A3C1F-D8E0-F63D-C495-72A181C1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FD6EF-8E97-4A9D-BF5A-58B976981589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96E23-05AE-0F52-8860-6B5FBD8B6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FD59F1-C7B0-8A02-A701-04E4CAC4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4B527-8C8A-4896-B9B5-8E63B715DC5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3179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C4D27702-FD65-55EB-87EF-66A85E286AF7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3DF36597-AFFB-72CB-34BE-8F3E7BEC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111BF-66F4-4E25-872C-409011BFD299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9177C0C-1C53-89CC-038C-DAB438818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DC5D2FC-3E4B-9D20-947D-DB5AEA7D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10FE8-440B-4F2E-8833-8935635D8C8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7773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6E08F81D-1875-466C-9639-258D474ADCCB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B8703F6D-DC5A-64FD-E0AB-5E6AA476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856AA-0EB5-4D3F-A18C-546C9F5D5A39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21ABD46-4B1A-9CFD-609B-1FB830B63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ED816F0-9092-EC92-055F-272DDC3F1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28D44-A712-4F2F-99CB-3AC38CA33A9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5746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1317077D-65B6-9304-299D-45CAF8B69E47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6AB0FC3-B859-4D6A-7772-D9148DBD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831E3-C790-4209-9A7D-2D87BA4A0906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0CE6ED6-8B04-C2B2-5536-143F3DB4C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3FCE593-1EE3-3E33-FCBD-775B00337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1868E-3EC1-473D-B393-B06398F876F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0659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98714392-E635-8450-111F-189E35938858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 noProof="0"/>
              <a:t>Kliknite ikonu da biste dodali  sliku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8964ACE-6C2D-E4FD-B2AB-8F7D23D8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C83C9-174E-40AA-909B-E944FCB28672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AB6DD09-5F6B-9649-2B6C-C9653182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00D18AD-B1D2-1D6A-B6DB-4AC28B51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4B952-6F9F-44FD-8B51-E09F0C91668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24443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>
            <a:extLst>
              <a:ext uri="{FF2B5EF4-FFF2-40B4-BE49-F238E27FC236}">
                <a16:creationId xmlns:a16="http://schemas.microsoft.com/office/drawing/2014/main" id="{2E545C32-7DD9-8783-584F-5BBA467B7983}"/>
              </a:ext>
            </a:extLst>
          </p:cNvPr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1046" name="Freeform 11">
              <a:extLst>
                <a:ext uri="{FF2B5EF4-FFF2-40B4-BE49-F238E27FC236}">
                  <a16:creationId xmlns:a16="http://schemas.microsoft.com/office/drawing/2014/main" id="{77F9F863-E582-10F0-4B0C-8B1855610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85725 w 22"/>
                <a:gd name="T1" fmla="*/ 533400 h 136"/>
                <a:gd name="T2" fmla="*/ 66242 w 22"/>
                <a:gd name="T3" fmla="*/ 313765 h 136"/>
                <a:gd name="T4" fmla="*/ 0 w 22"/>
                <a:gd name="T5" fmla="*/ 0 h 136"/>
                <a:gd name="T6" fmla="*/ 0 w 22"/>
                <a:gd name="T7" fmla="*/ 137272 h 136"/>
                <a:gd name="T8" fmla="*/ 77932 w 22"/>
                <a:gd name="T9" fmla="*/ 486335 h 136"/>
                <a:gd name="T10" fmla="*/ 85725 w 22"/>
                <a:gd name="T11" fmla="*/ 53340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2">
              <a:extLst>
                <a:ext uri="{FF2B5EF4-FFF2-40B4-BE49-F238E27FC236}">
                  <a16:creationId xmlns:a16="http://schemas.microsoft.com/office/drawing/2014/main" id="{13A3DE9C-86D1-149A-2CF0-3206D6005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338387 w 140"/>
                <a:gd name="T1" fmla="*/ 1373628 h 504"/>
                <a:gd name="T2" fmla="*/ 546928 w 140"/>
                <a:gd name="T3" fmla="*/ 1978025 h 504"/>
                <a:gd name="T4" fmla="*/ 550863 w 140"/>
                <a:gd name="T5" fmla="*/ 1875984 h 504"/>
                <a:gd name="T6" fmla="*/ 373800 w 140"/>
                <a:gd name="T7" fmla="*/ 1361855 h 504"/>
                <a:gd name="T8" fmla="*/ 0 w 140"/>
                <a:gd name="T9" fmla="*/ 0 h 504"/>
                <a:gd name="T10" fmla="*/ 23608 w 140"/>
                <a:gd name="T11" fmla="*/ 239404 h 504"/>
                <a:gd name="T12" fmla="*/ 338387 w 140"/>
                <a:gd name="T13" fmla="*/ 1373628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13">
              <a:extLst>
                <a:ext uri="{FF2B5EF4-FFF2-40B4-BE49-F238E27FC236}">
                  <a16:creationId xmlns:a16="http://schemas.microsoft.com/office/drawing/2014/main" id="{DE5A5CF7-6128-DF5A-774A-CE1E36658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31461 w 132"/>
                <a:gd name="T1" fmla="*/ 86405 h 308"/>
                <a:gd name="T2" fmla="*/ 0 w 132"/>
                <a:gd name="T3" fmla="*/ 0 h 308"/>
                <a:gd name="T4" fmla="*/ 0 w 132"/>
                <a:gd name="T5" fmla="*/ 113898 h 308"/>
                <a:gd name="T6" fmla="*/ 267422 w 132"/>
                <a:gd name="T7" fmla="*/ 761938 h 308"/>
                <a:gd name="T8" fmla="*/ 483719 w 132"/>
                <a:gd name="T9" fmla="*/ 1209675 h 308"/>
                <a:gd name="T10" fmla="*/ 519113 w 132"/>
                <a:gd name="T11" fmla="*/ 1209675 h 308"/>
                <a:gd name="T12" fmla="*/ 302816 w 132"/>
                <a:gd name="T13" fmla="*/ 746228 h 308"/>
                <a:gd name="T14" fmla="*/ 31461 w 132"/>
                <a:gd name="T15" fmla="*/ 86405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14">
              <a:extLst>
                <a:ext uri="{FF2B5EF4-FFF2-40B4-BE49-F238E27FC236}">
                  <a16:creationId xmlns:a16="http://schemas.microsoft.com/office/drawing/2014/main" id="{564C657D-4F03-57EE-A3DD-1679F193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110524 w 37"/>
                <a:gd name="T1" fmla="*/ 309563 h 79"/>
                <a:gd name="T2" fmla="*/ 146050 w 37"/>
                <a:gd name="T3" fmla="*/ 309563 h 79"/>
                <a:gd name="T4" fmla="*/ 0 w 37"/>
                <a:gd name="T5" fmla="*/ 0 h 79"/>
                <a:gd name="T6" fmla="*/ 110524 w 37"/>
                <a:gd name="T7" fmla="*/ 30956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15">
              <a:extLst>
                <a:ext uri="{FF2B5EF4-FFF2-40B4-BE49-F238E27FC236}">
                  <a16:creationId xmlns:a16="http://schemas.microsoft.com/office/drawing/2014/main" id="{99D27A29-F3D8-B9EB-6007-510ED08BE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637159 w 178"/>
                <a:gd name="T1" fmla="*/ 2591803 h 722"/>
                <a:gd name="T2" fmla="*/ 456237 w 178"/>
                <a:gd name="T3" fmla="*/ 2097004 h 722"/>
                <a:gd name="T4" fmla="*/ 157323 w 178"/>
                <a:gd name="T5" fmla="*/ 926766 h 722"/>
                <a:gd name="T6" fmla="*/ 47197 w 178"/>
                <a:gd name="T7" fmla="*/ 200276 h 722"/>
                <a:gd name="T8" fmla="*/ 0 w 178"/>
                <a:gd name="T9" fmla="*/ 0 h 722"/>
                <a:gd name="T10" fmla="*/ 129792 w 178"/>
                <a:gd name="T11" fmla="*/ 930693 h 722"/>
                <a:gd name="T12" fmla="*/ 420839 w 178"/>
                <a:gd name="T13" fmla="*/ 2108785 h 722"/>
                <a:gd name="T14" fmla="*/ 629293 w 178"/>
                <a:gd name="T15" fmla="*/ 2674269 h 722"/>
                <a:gd name="T16" fmla="*/ 700088 w 178"/>
                <a:gd name="T17" fmla="*/ 2835275 h 722"/>
                <a:gd name="T18" fmla="*/ 684356 w 178"/>
                <a:gd name="T19" fmla="*/ 2780297 h 722"/>
                <a:gd name="T20" fmla="*/ 637159 w 178"/>
                <a:gd name="T21" fmla="*/ 259180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16">
              <a:extLst>
                <a:ext uri="{FF2B5EF4-FFF2-40B4-BE49-F238E27FC236}">
                  <a16:creationId xmlns:a16="http://schemas.microsoft.com/office/drawing/2014/main" id="{FA0171CE-4892-F49F-A175-036A492A7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43277 w 23"/>
                <a:gd name="T1" fmla="*/ 2266168 h 635"/>
                <a:gd name="T2" fmla="*/ 47211 w 23"/>
                <a:gd name="T3" fmla="*/ 2313298 h 635"/>
                <a:gd name="T4" fmla="*/ 86554 w 23"/>
                <a:gd name="T5" fmla="*/ 2482180 h 635"/>
                <a:gd name="T6" fmla="*/ 90488 w 23"/>
                <a:gd name="T7" fmla="*/ 2493963 h 635"/>
                <a:gd name="T8" fmla="*/ 66882 w 23"/>
                <a:gd name="T9" fmla="*/ 2262240 h 635"/>
                <a:gd name="T10" fmla="*/ 19671 w 23"/>
                <a:gd name="T11" fmla="*/ 1056498 h 635"/>
                <a:gd name="T12" fmla="*/ 59014 w 23"/>
                <a:gd name="T13" fmla="*/ 0 h 635"/>
                <a:gd name="T14" fmla="*/ 47211 w 23"/>
                <a:gd name="T15" fmla="*/ 0 h 635"/>
                <a:gd name="T16" fmla="*/ 3934 w 23"/>
                <a:gd name="T17" fmla="*/ 1056498 h 635"/>
                <a:gd name="T18" fmla="*/ 43277 w 23"/>
                <a:gd name="T19" fmla="*/ 2266168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17">
              <a:extLst>
                <a:ext uri="{FF2B5EF4-FFF2-40B4-BE49-F238E27FC236}">
                  <a16:creationId xmlns:a16="http://schemas.microsoft.com/office/drawing/2014/main" id="{EDFB1ED9-E302-A4EB-2D28-EF8654323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9610 w 17"/>
                <a:gd name="T3" fmla="*/ 220173 h 107"/>
                <a:gd name="T4" fmla="*/ 66675 w 17"/>
                <a:gd name="T5" fmla="*/ 420688 h 107"/>
                <a:gd name="T6" fmla="*/ 43143 w 17"/>
                <a:gd name="T7" fmla="*/ 180857 h 107"/>
                <a:gd name="T8" fmla="*/ 39221 w 17"/>
                <a:gd name="T9" fmla="*/ 169062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18">
              <a:extLst>
                <a:ext uri="{FF2B5EF4-FFF2-40B4-BE49-F238E27FC236}">
                  <a16:creationId xmlns:a16="http://schemas.microsoft.com/office/drawing/2014/main" id="{FB61C1CB-704B-D112-AC4E-8B77E5F67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19747 w 41"/>
                <a:gd name="T3" fmla="*/ 365769 h 222"/>
                <a:gd name="T4" fmla="*/ 67140 w 41"/>
                <a:gd name="T5" fmla="*/ 652877 h 222"/>
                <a:gd name="T6" fmla="*/ 94785 w 41"/>
                <a:gd name="T7" fmla="*/ 723671 h 222"/>
                <a:gd name="T8" fmla="*/ 161925 w 41"/>
                <a:gd name="T9" fmla="*/ 873125 h 222"/>
                <a:gd name="T10" fmla="*/ 150077 w 41"/>
                <a:gd name="T11" fmla="*/ 833795 h 222"/>
                <a:gd name="T12" fmla="*/ 51342 w 41"/>
                <a:gd name="T13" fmla="*/ 361836 h 222"/>
                <a:gd name="T14" fmla="*/ 31595 w 41"/>
                <a:gd name="T15" fmla="*/ 86526 h 222"/>
                <a:gd name="T16" fmla="*/ 27646 w 41"/>
                <a:gd name="T17" fmla="*/ 70794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19">
              <a:extLst>
                <a:ext uri="{FF2B5EF4-FFF2-40B4-BE49-F238E27FC236}">
                  <a16:creationId xmlns:a16="http://schemas.microsoft.com/office/drawing/2014/main" id="{D6744A42-1A29-1040-2C4F-5B4CA107D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7510 w 450"/>
                <a:gd name="T1" fmla="*/ 3353798 h 878"/>
                <a:gd name="T2" fmla="*/ 196497 w 450"/>
                <a:gd name="T3" fmla="*/ 2407352 h 878"/>
                <a:gd name="T4" fmla="*/ 585562 w 450"/>
                <a:gd name="T5" fmla="*/ 1523740 h 878"/>
                <a:gd name="T6" fmla="*/ 1120034 w 450"/>
                <a:gd name="T7" fmla="*/ 718671 h 878"/>
                <a:gd name="T8" fmla="*/ 1430500 w 450"/>
                <a:gd name="T9" fmla="*/ 349518 h 878"/>
                <a:gd name="T10" fmla="*/ 1595557 w 450"/>
                <a:gd name="T11" fmla="*/ 172795 h 878"/>
                <a:gd name="T12" fmla="*/ 1768475 w 450"/>
                <a:gd name="T13" fmla="*/ 3927 h 878"/>
                <a:gd name="T14" fmla="*/ 1768475 w 450"/>
                <a:gd name="T15" fmla="*/ 0 h 878"/>
                <a:gd name="T16" fmla="*/ 1591628 w 450"/>
                <a:gd name="T17" fmla="*/ 168868 h 878"/>
                <a:gd name="T18" fmla="*/ 1426570 w 450"/>
                <a:gd name="T19" fmla="*/ 345590 h 878"/>
                <a:gd name="T20" fmla="*/ 1112174 w 450"/>
                <a:gd name="T21" fmla="*/ 710817 h 878"/>
                <a:gd name="T22" fmla="*/ 569842 w 450"/>
                <a:gd name="T23" fmla="*/ 1515885 h 878"/>
                <a:gd name="T24" fmla="*/ 176848 w 450"/>
                <a:gd name="T25" fmla="*/ 2399497 h 878"/>
                <a:gd name="T26" fmla="*/ 0 w 450"/>
                <a:gd name="T27" fmla="*/ 3353798 h 878"/>
                <a:gd name="T28" fmla="*/ 0 w 450"/>
                <a:gd name="T29" fmla="*/ 3373434 h 878"/>
                <a:gd name="T30" fmla="*/ 27510 w 450"/>
                <a:gd name="T31" fmla="*/ 3448050 h 878"/>
                <a:gd name="T32" fmla="*/ 27510 w 450"/>
                <a:gd name="T33" fmla="*/ 3353798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20">
              <a:extLst>
                <a:ext uri="{FF2B5EF4-FFF2-40B4-BE49-F238E27FC236}">
                  <a16:creationId xmlns:a16="http://schemas.microsoft.com/office/drawing/2014/main" id="{DDAD0435-759C-3E62-1F79-AA9659E4E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102598 w 35"/>
                <a:gd name="T3" fmla="*/ 287338 h 73"/>
                <a:gd name="T4" fmla="*/ 138113 w 35"/>
                <a:gd name="T5" fmla="*/ 287338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21">
              <a:extLst>
                <a:ext uri="{FF2B5EF4-FFF2-40B4-BE49-F238E27FC236}">
                  <a16:creationId xmlns:a16="http://schemas.microsoft.com/office/drawing/2014/main" id="{588E2A56-A1ED-F2B3-9936-152ED5D2A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7781 w 8"/>
                <a:gd name="T1" fmla="*/ 173170 h 48"/>
                <a:gd name="T2" fmla="*/ 31750 w 8"/>
                <a:gd name="T3" fmla="*/ 188913 h 48"/>
                <a:gd name="T4" fmla="*/ 31750 w 8"/>
                <a:gd name="T5" fmla="*/ 74778 h 48"/>
                <a:gd name="T6" fmla="*/ 3969 w 8"/>
                <a:gd name="T7" fmla="*/ 0 h 48"/>
                <a:gd name="T8" fmla="*/ 0 w 8"/>
                <a:gd name="T9" fmla="*/ 102328 h 48"/>
                <a:gd name="T10" fmla="*/ 27781 w 8"/>
                <a:gd name="T11" fmla="*/ 17317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22">
              <a:extLst>
                <a:ext uri="{FF2B5EF4-FFF2-40B4-BE49-F238E27FC236}">
                  <a16:creationId xmlns:a16="http://schemas.microsoft.com/office/drawing/2014/main" id="{3610B513-0B8C-AC0B-A535-5C8833312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7354 w 52"/>
                <a:gd name="T1" fmla="*/ 70697 h 135"/>
                <a:gd name="T2" fmla="*/ 0 w 52"/>
                <a:gd name="T3" fmla="*/ 0 h 135"/>
                <a:gd name="T4" fmla="*/ 46892 w 52"/>
                <a:gd name="T5" fmla="*/ 188524 h 135"/>
                <a:gd name="T6" fmla="*/ 62523 w 52"/>
                <a:gd name="T7" fmla="*/ 243511 h 135"/>
                <a:gd name="T8" fmla="*/ 199292 w 52"/>
                <a:gd name="T9" fmla="*/ 530225 h 135"/>
                <a:gd name="T10" fmla="*/ 203200 w 52"/>
                <a:gd name="T11" fmla="*/ 530225 h 135"/>
                <a:gd name="T12" fmla="*/ 93785 w 52"/>
                <a:gd name="T13" fmla="*/ 219945 h 135"/>
                <a:gd name="T14" fmla="*/ 27354 w 52"/>
                <a:gd name="T15" fmla="*/ 7069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7" name="Group 48">
            <a:extLst>
              <a:ext uri="{FF2B5EF4-FFF2-40B4-BE49-F238E27FC236}">
                <a16:creationId xmlns:a16="http://schemas.microsoft.com/office/drawing/2014/main" id="{7E589A3B-F0C3-C190-E120-E6256C9FC1D8}"/>
              </a:ext>
            </a:extLst>
          </p:cNvPr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5717"/>
            <a:chExt cx="1952625" cy="5678034"/>
          </a:xfrm>
        </p:grpSpPr>
        <p:sp>
          <p:nvSpPr>
            <p:cNvPr id="1034" name="Freeform 27">
              <a:extLst>
                <a:ext uri="{FF2B5EF4-FFF2-40B4-BE49-F238E27FC236}">
                  <a16:creationId xmlns:a16="http://schemas.microsoft.com/office/drawing/2014/main" id="{41ADA10E-07D4-3F63-5EA1-C9365B60E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27835 w 103"/>
                <a:gd name="T1" fmla="*/ 832351 h 920"/>
                <a:gd name="T2" fmla="*/ 103388 w 103"/>
                <a:gd name="T3" fmla="*/ 1763790 h 920"/>
                <a:gd name="T4" fmla="*/ 226658 w 103"/>
                <a:gd name="T5" fmla="*/ 2691267 h 920"/>
                <a:gd name="T6" fmla="*/ 401622 w 103"/>
                <a:gd name="T7" fmla="*/ 3610816 h 920"/>
                <a:gd name="T8" fmla="*/ 409575 w 103"/>
                <a:gd name="T9" fmla="*/ 3646488 h 920"/>
                <a:gd name="T10" fmla="*/ 393669 w 103"/>
                <a:gd name="T11" fmla="*/ 3464164 h 920"/>
                <a:gd name="T12" fmla="*/ 393669 w 103"/>
                <a:gd name="T13" fmla="*/ 3432455 h 920"/>
                <a:gd name="T14" fmla="*/ 250517 w 103"/>
                <a:gd name="T15" fmla="*/ 2687303 h 920"/>
                <a:gd name="T16" fmla="*/ 119294 w 103"/>
                <a:gd name="T17" fmla="*/ 1759827 h 920"/>
                <a:gd name="T18" fmla="*/ 35788 w 103"/>
                <a:gd name="T19" fmla="*/ 828387 h 920"/>
                <a:gd name="T20" fmla="*/ 11929 w 103"/>
                <a:gd name="T21" fmla="*/ 364649 h 920"/>
                <a:gd name="T22" fmla="*/ 3976 w 103"/>
                <a:gd name="T23" fmla="*/ 0 h 920"/>
                <a:gd name="T24" fmla="*/ 0 w 103"/>
                <a:gd name="T25" fmla="*/ 0 h 920"/>
                <a:gd name="T26" fmla="*/ 3976 w 103"/>
                <a:gd name="T27" fmla="*/ 364649 h 920"/>
                <a:gd name="T28" fmla="*/ 27835 w 103"/>
                <a:gd name="T29" fmla="*/ 83235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28">
              <a:extLst>
                <a:ext uri="{FF2B5EF4-FFF2-40B4-BE49-F238E27FC236}">
                  <a16:creationId xmlns:a16="http://schemas.microsoft.com/office/drawing/2014/main" id="{13E2465E-BE67-AB7E-8722-7F19F2DDE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1300 w 88"/>
                <a:gd name="T1" fmla="*/ 908844 h 330"/>
                <a:gd name="T2" fmla="*/ 350838 w 88"/>
                <a:gd name="T3" fmla="*/ 1309688 h 330"/>
                <a:gd name="T4" fmla="*/ 350838 w 88"/>
                <a:gd name="T5" fmla="*/ 1222375 h 330"/>
                <a:gd name="T6" fmla="*/ 350838 w 88"/>
                <a:gd name="T7" fmla="*/ 1206500 h 330"/>
                <a:gd name="T8" fmla="*/ 247181 w 88"/>
                <a:gd name="T9" fmla="*/ 896938 h 330"/>
                <a:gd name="T10" fmla="*/ 0 w 88"/>
                <a:gd name="T11" fmla="*/ 0 h 330"/>
                <a:gd name="T12" fmla="*/ 27908 w 88"/>
                <a:gd name="T13" fmla="*/ 250031 h 330"/>
                <a:gd name="T14" fmla="*/ 211300 w 88"/>
                <a:gd name="T15" fmla="*/ 908844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9">
              <a:extLst>
                <a:ext uri="{FF2B5EF4-FFF2-40B4-BE49-F238E27FC236}">
                  <a16:creationId xmlns:a16="http://schemas.microsoft.com/office/drawing/2014/main" id="{B3BCBA67-FA2C-B049-AE0B-CCE185B31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3813 w 90"/>
                <a:gd name="T1" fmla="*/ 59474 h 207"/>
                <a:gd name="T2" fmla="*/ 0 w 90"/>
                <a:gd name="T3" fmla="*/ 0 h 207"/>
                <a:gd name="T4" fmla="*/ 3969 w 90"/>
                <a:gd name="T5" fmla="*/ 114983 h 207"/>
                <a:gd name="T6" fmla="*/ 166688 w 90"/>
                <a:gd name="T7" fmla="*/ 503545 h 207"/>
                <a:gd name="T8" fmla="*/ 317500 w 90"/>
                <a:gd name="T9" fmla="*/ 820738 h 207"/>
                <a:gd name="T10" fmla="*/ 357188 w 90"/>
                <a:gd name="T11" fmla="*/ 820738 h 207"/>
                <a:gd name="T12" fmla="*/ 198438 w 90"/>
                <a:gd name="T13" fmla="*/ 487685 h 207"/>
                <a:gd name="T14" fmla="*/ 23813 w 90"/>
                <a:gd name="T15" fmla="*/ 59474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30">
              <a:extLst>
                <a:ext uri="{FF2B5EF4-FFF2-40B4-BE49-F238E27FC236}">
                  <a16:creationId xmlns:a16="http://schemas.microsoft.com/office/drawing/2014/main" id="{B78C3FE8-7874-F550-87D3-E20918B07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401541 w 115"/>
                <a:gd name="T1" fmla="*/ 1622524 h 467"/>
                <a:gd name="T2" fmla="*/ 310101 w 115"/>
                <a:gd name="T3" fmla="*/ 1364666 h 467"/>
                <a:gd name="T4" fmla="*/ 115294 w 115"/>
                <a:gd name="T5" fmla="*/ 599025 h 467"/>
                <a:gd name="T6" fmla="*/ 51683 w 115"/>
                <a:gd name="T7" fmla="*/ 210254 h 467"/>
                <a:gd name="T8" fmla="*/ 0 w 115"/>
                <a:gd name="T9" fmla="*/ 0 h 467"/>
                <a:gd name="T10" fmla="*/ 83489 w 115"/>
                <a:gd name="T11" fmla="*/ 602992 h 467"/>
                <a:gd name="T12" fmla="*/ 274320 w 115"/>
                <a:gd name="T13" fmla="*/ 1376567 h 467"/>
                <a:gd name="T14" fmla="*/ 409492 w 115"/>
                <a:gd name="T15" fmla="*/ 1749470 h 467"/>
                <a:gd name="T16" fmla="*/ 457200 w 115"/>
                <a:gd name="T17" fmla="*/ 1852613 h 467"/>
                <a:gd name="T18" fmla="*/ 445273 w 115"/>
                <a:gd name="T19" fmla="*/ 1816910 h 467"/>
                <a:gd name="T20" fmla="*/ 401541 w 115"/>
                <a:gd name="T21" fmla="*/ 1622524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31">
              <a:extLst>
                <a:ext uri="{FF2B5EF4-FFF2-40B4-BE49-F238E27FC236}">
                  <a16:creationId xmlns:a16="http://schemas.microsoft.com/office/drawing/2014/main" id="{8BEEA353-C115-F0FD-C264-38E21BF82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68219 w 36"/>
                <a:gd name="T1" fmla="*/ 2508250 h 633"/>
                <a:gd name="T2" fmla="*/ 52167 w 36"/>
                <a:gd name="T3" fmla="*/ 2365601 h 633"/>
                <a:gd name="T4" fmla="*/ 20064 w 36"/>
                <a:gd name="T5" fmla="*/ 1577067 h 633"/>
                <a:gd name="T6" fmla="*/ 52167 w 36"/>
                <a:gd name="T7" fmla="*/ 784571 h 633"/>
                <a:gd name="T8" fmla="*/ 88283 w 36"/>
                <a:gd name="T9" fmla="*/ 392286 h 633"/>
                <a:gd name="T10" fmla="*/ 144463 w 36"/>
                <a:gd name="T11" fmla="*/ 0 h 633"/>
                <a:gd name="T12" fmla="*/ 140450 w 36"/>
                <a:gd name="T13" fmla="*/ 0 h 633"/>
                <a:gd name="T14" fmla="*/ 80257 w 36"/>
                <a:gd name="T15" fmla="*/ 392286 h 633"/>
                <a:gd name="T16" fmla="*/ 40129 w 36"/>
                <a:gd name="T17" fmla="*/ 784571 h 633"/>
                <a:gd name="T18" fmla="*/ 4013 w 36"/>
                <a:gd name="T19" fmla="*/ 1577067 h 633"/>
                <a:gd name="T20" fmla="*/ 28090 w 36"/>
                <a:gd name="T21" fmla="*/ 2333901 h 633"/>
                <a:gd name="T22" fmla="*/ 64206 w 36"/>
                <a:gd name="T23" fmla="*/ 2504288 h 633"/>
                <a:gd name="T24" fmla="*/ 68219 w 36"/>
                <a:gd name="T25" fmla="*/ 2508250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32">
              <a:extLst>
                <a:ext uri="{FF2B5EF4-FFF2-40B4-BE49-F238E27FC236}">
                  <a16:creationId xmlns:a16="http://schemas.microsoft.com/office/drawing/2014/main" id="{7CB485FA-4F0E-DD7F-A296-2EA404935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87313 w 28"/>
                <a:gd name="T1" fmla="*/ 233363 h 59"/>
                <a:gd name="T2" fmla="*/ 111125 w 28"/>
                <a:gd name="T3" fmla="*/ 233363 h 59"/>
                <a:gd name="T4" fmla="*/ 0 w 28"/>
                <a:gd name="T5" fmla="*/ 0 h 59"/>
                <a:gd name="T6" fmla="*/ 87313 w 28"/>
                <a:gd name="T7" fmla="*/ 233363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33">
              <a:extLst>
                <a:ext uri="{FF2B5EF4-FFF2-40B4-BE49-F238E27FC236}">
                  <a16:creationId xmlns:a16="http://schemas.microsoft.com/office/drawing/2014/main" id="{1DD17320-C94C-9E8A-B459-49F64C8A4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16062 w 17"/>
                <a:gd name="T1" fmla="*/ 213912 h 107"/>
                <a:gd name="T2" fmla="*/ 68263 w 17"/>
                <a:gd name="T3" fmla="*/ 423863 h 107"/>
                <a:gd name="T4" fmla="*/ 40155 w 17"/>
                <a:gd name="T5" fmla="*/ 174299 h 107"/>
                <a:gd name="T6" fmla="*/ 36139 w 17"/>
                <a:gd name="T7" fmla="*/ 170337 h 107"/>
                <a:gd name="T8" fmla="*/ 0 w 17"/>
                <a:gd name="T9" fmla="*/ 0 h 107"/>
                <a:gd name="T10" fmla="*/ 0 w 17"/>
                <a:gd name="T11" fmla="*/ 31691 h 107"/>
                <a:gd name="T12" fmla="*/ 16062 w 17"/>
                <a:gd name="T13" fmla="*/ 21391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34">
              <a:extLst>
                <a:ext uri="{FF2B5EF4-FFF2-40B4-BE49-F238E27FC236}">
                  <a16:creationId xmlns:a16="http://schemas.microsoft.com/office/drawing/2014/main" id="{62384D9E-A72C-8DE0-1C25-8E602DA62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31793 w 294"/>
                <a:gd name="T1" fmla="*/ 2191628 h 568"/>
                <a:gd name="T2" fmla="*/ 139095 w 294"/>
                <a:gd name="T3" fmla="*/ 1573375 h 568"/>
                <a:gd name="T4" fmla="*/ 393441 w 294"/>
                <a:gd name="T5" fmla="*/ 998716 h 568"/>
                <a:gd name="T6" fmla="*/ 743166 w 294"/>
                <a:gd name="T7" fmla="*/ 471616 h 568"/>
                <a:gd name="T8" fmla="*/ 945848 w 294"/>
                <a:gd name="T9" fmla="*/ 229863 h 568"/>
                <a:gd name="T10" fmla="*/ 1053150 w 294"/>
                <a:gd name="T11" fmla="*/ 110968 h 568"/>
                <a:gd name="T12" fmla="*/ 1168400 w 294"/>
                <a:gd name="T13" fmla="*/ 0 h 568"/>
                <a:gd name="T14" fmla="*/ 1164426 w 294"/>
                <a:gd name="T15" fmla="*/ 0 h 568"/>
                <a:gd name="T16" fmla="*/ 1049176 w 294"/>
                <a:gd name="T17" fmla="*/ 107005 h 568"/>
                <a:gd name="T18" fmla="*/ 941873 w 294"/>
                <a:gd name="T19" fmla="*/ 221937 h 568"/>
                <a:gd name="T20" fmla="*/ 735218 w 294"/>
                <a:gd name="T21" fmla="*/ 463690 h 568"/>
                <a:gd name="T22" fmla="*/ 377544 w 294"/>
                <a:gd name="T23" fmla="*/ 986827 h 568"/>
                <a:gd name="T24" fmla="*/ 119224 w 294"/>
                <a:gd name="T25" fmla="*/ 1569411 h 568"/>
                <a:gd name="T26" fmla="*/ 0 w 294"/>
                <a:gd name="T27" fmla="*/ 2175775 h 568"/>
                <a:gd name="T28" fmla="*/ 27819 w 294"/>
                <a:gd name="T29" fmla="*/ 2251075 h 568"/>
                <a:gd name="T30" fmla="*/ 31793 w 294"/>
                <a:gd name="T31" fmla="*/ 2191628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35">
              <a:extLst>
                <a:ext uri="{FF2B5EF4-FFF2-40B4-BE49-F238E27FC236}">
                  <a16:creationId xmlns:a16="http://schemas.microsoft.com/office/drawing/2014/main" id="{32CA869A-7DD0-ECFB-A8D0-B45EAE99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76010 w 25"/>
                <a:gd name="T3" fmla="*/ 209550 h 53"/>
                <a:gd name="T4" fmla="*/ 100013 w 25"/>
                <a:gd name="T5" fmla="*/ 209550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36">
              <a:extLst>
                <a:ext uri="{FF2B5EF4-FFF2-40B4-BE49-F238E27FC236}">
                  <a16:creationId xmlns:a16="http://schemas.microsoft.com/office/drawing/2014/main" id="{6CCE566F-DEAC-C978-A65C-F6AC150FE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7590 w 29"/>
                <a:gd name="T3" fmla="*/ 352718 h 141"/>
                <a:gd name="T4" fmla="*/ 70945 w 29"/>
                <a:gd name="T5" fmla="*/ 463685 h 141"/>
                <a:gd name="T6" fmla="*/ 114300 w 29"/>
                <a:gd name="T7" fmla="*/ 558800 h 141"/>
                <a:gd name="T8" fmla="*/ 106417 w 29"/>
                <a:gd name="T9" fmla="*/ 535021 h 141"/>
                <a:gd name="T10" fmla="*/ 31531 w 29"/>
                <a:gd name="T11" fmla="*/ 87189 h 141"/>
                <a:gd name="T12" fmla="*/ 15766 w 29"/>
                <a:gd name="T13" fmla="*/ 43594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37">
              <a:extLst>
                <a:ext uri="{FF2B5EF4-FFF2-40B4-BE49-F238E27FC236}">
                  <a16:creationId xmlns:a16="http://schemas.microsoft.com/office/drawing/2014/main" id="{2D8FF27F-EFB3-ADFF-2DE7-F5B2E90F9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102328 h 48"/>
                <a:gd name="T2" fmla="*/ 15875 w 8"/>
                <a:gd name="T3" fmla="*/ 145620 h 48"/>
                <a:gd name="T4" fmla="*/ 31750 w 8"/>
                <a:gd name="T5" fmla="*/ 188913 h 48"/>
                <a:gd name="T6" fmla="*/ 27781 w 8"/>
                <a:gd name="T7" fmla="*/ 74778 h 48"/>
                <a:gd name="T8" fmla="*/ 0 w 8"/>
                <a:gd name="T9" fmla="*/ 0 h 48"/>
                <a:gd name="T10" fmla="*/ 0 w 8"/>
                <a:gd name="T11" fmla="*/ 15743 h 48"/>
                <a:gd name="T12" fmla="*/ 0 w 8"/>
                <a:gd name="T13" fmla="*/ 10232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38">
              <a:extLst>
                <a:ext uri="{FF2B5EF4-FFF2-40B4-BE49-F238E27FC236}">
                  <a16:creationId xmlns:a16="http://schemas.microsoft.com/office/drawing/2014/main" id="{E3DB1801-8F52-EF71-33A0-93DC7C931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43656 w 44"/>
                <a:gd name="T1" fmla="*/ 110925 h 111"/>
                <a:gd name="T2" fmla="*/ 0 w 44"/>
                <a:gd name="T3" fmla="*/ 0 h 111"/>
                <a:gd name="T4" fmla="*/ 43656 w 44"/>
                <a:gd name="T5" fmla="*/ 194119 h 111"/>
                <a:gd name="T6" fmla="*/ 55563 w 44"/>
                <a:gd name="T7" fmla="*/ 229773 h 111"/>
                <a:gd name="T8" fmla="*/ 154781 w 44"/>
                <a:gd name="T9" fmla="*/ 439738 h 111"/>
                <a:gd name="T10" fmla="*/ 174625 w 44"/>
                <a:gd name="T11" fmla="*/ 439738 h 111"/>
                <a:gd name="T12" fmla="*/ 87313 w 44"/>
                <a:gd name="T13" fmla="*/ 206003 h 111"/>
                <a:gd name="T14" fmla="*/ 43656 w 44"/>
                <a:gd name="T15" fmla="*/ 110925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939FB016-A785-13CF-0536-50567BA3583B}"/>
              </a:ext>
            </a:extLst>
          </p:cNvPr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>
            <a:extLst>
              <a:ext uri="{FF2B5EF4-FFF2-40B4-BE49-F238E27FC236}">
                <a16:creationId xmlns:a16="http://schemas.microsoft.com/office/drawing/2014/main" id="{F5D7BBBD-0B78-2CA2-42A1-F49A762EE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 naslova matrice</a:t>
            </a:r>
            <a:endParaRPr lang="en-US" altLang="sr-Latn-RS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92D2F89D-35FB-230C-065C-83F65C568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 stilove teksta</a:t>
            </a:r>
            <a:endParaRPr lang="en-US" alt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F1864-C330-0787-9B3E-C703703D9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9AAE5D-0555-4987-8FCD-83915913FD77}" type="datetimeFigureOut">
              <a:rPr lang="hr-HR"/>
              <a:pPr>
                <a:defRPr/>
              </a:pPr>
              <a:t>12.9.2024.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39AD4-BB06-BBF9-80D5-19437E473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3F648-CB42-7BC0-B348-4633F4BDE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22A03140-8A33-4CAA-B932-5B7AD9F7B96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  <p:sldLayoutId id="2147484389" r:id="rId12"/>
    <p:sldLayoutId id="2147484390" r:id="rId13"/>
    <p:sldLayoutId id="2147484391" r:id="rId14"/>
    <p:sldLayoutId id="2147484392" r:id="rId15"/>
    <p:sldLayoutId id="2147484393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65542C54-87F4-0F6E-4E4D-926470469F15}"/>
              </a:ext>
            </a:extLst>
          </p:cNvPr>
          <p:cNvSpPr/>
          <p:nvPr/>
        </p:nvSpPr>
        <p:spPr>
          <a:xfrm>
            <a:off x="1410950" y="404664"/>
            <a:ext cx="618538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Mate Lovrak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Primary</a:t>
            </a:r>
            <a:r>
              <a:rPr lang="hr-H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hr-HR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school</a:t>
            </a:r>
            <a:endParaRPr lang="hr-HR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19459" name="Slika 9">
            <a:extLst>
              <a:ext uri="{FF2B5EF4-FFF2-40B4-BE49-F238E27FC236}">
                <a16:creationId xmlns:a16="http://schemas.microsoft.com/office/drawing/2014/main" id="{7DCDAA8B-9C90-2697-ADA8-71CEF7A64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89138"/>
            <a:ext cx="7196138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7F3CEC79-97BF-8C2A-06A8-E49C4E81C539}"/>
              </a:ext>
            </a:extLst>
          </p:cNvPr>
          <p:cNvSpPr/>
          <p:nvPr/>
        </p:nvSpPr>
        <p:spPr>
          <a:xfrm>
            <a:off x="2283322" y="5044136"/>
            <a:ext cx="444063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j-ea"/>
                <a:cs typeface="+mj-cs"/>
              </a:rPr>
              <a:t>Kutina</a:t>
            </a:r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j-ea"/>
                <a:cs typeface="+mj-cs"/>
              </a:rPr>
              <a:t> - </a:t>
            </a:r>
            <a:r>
              <a:rPr lang="hr-H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j-ea"/>
                <a:cs typeface="+mj-cs"/>
              </a:rPr>
              <a:t>Croatia</a:t>
            </a:r>
            <a:endParaRPr lang="hr-HR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 advClick="0" advTm="500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slov 1">
            <a:extLst>
              <a:ext uri="{FF2B5EF4-FFF2-40B4-BE49-F238E27FC236}">
                <a16:creationId xmlns:a16="http://schemas.microsoft.com/office/drawing/2014/main" id="{535BEE3F-539E-BB22-19CA-DD4FBB5764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eaLnBrk="1" hangingPunct="1"/>
            <a:r>
              <a:rPr lang="hr-HR" altLang="sr-Latn-RS"/>
              <a:t>School LOGO</a:t>
            </a:r>
          </a:p>
        </p:txBody>
      </p:sp>
      <p:pic>
        <p:nvPicPr>
          <p:cNvPr id="28675" name="Rezervirano mjesto sadržaja 3">
            <a:extLst>
              <a:ext uri="{FF2B5EF4-FFF2-40B4-BE49-F238E27FC236}">
                <a16:creationId xmlns:a16="http://schemas.microsoft.com/office/drawing/2014/main" id="{E11423E3-085E-0E4B-3490-9CF0B14824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6525" y="1905000"/>
            <a:ext cx="3790950" cy="329247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slov 1">
            <a:extLst>
              <a:ext uri="{FF2B5EF4-FFF2-40B4-BE49-F238E27FC236}">
                <a16:creationId xmlns:a16="http://schemas.microsoft.com/office/drawing/2014/main" id="{2EC8B034-B03E-85AB-A04D-CE629FD994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4125" y="690563"/>
            <a:ext cx="7056438" cy="630237"/>
          </a:xfrm>
        </p:spPr>
        <p:txBody>
          <a:bodyPr/>
          <a:lstStyle/>
          <a:p>
            <a:pPr eaLnBrk="1" hangingPunct="1"/>
            <a:r>
              <a:rPr lang="en-US" altLang="sr-Latn-RS" sz="2800" b="1">
                <a:latin typeface="Arial" panose="020B0604020202020204" pitchFamily="34" charset="0"/>
              </a:rPr>
              <a:t>The school is attended by students aged 6–14 years</a:t>
            </a:r>
            <a:endParaRPr lang="hr-HR" altLang="sr-Latn-RS" sz="2800" b="1">
              <a:latin typeface="Arial" panose="020B060402020202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4D119BE-1754-6D5E-505A-1ED1E6162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0150" y="1773238"/>
            <a:ext cx="6540500" cy="10429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hr-HR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318FC5"/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B4F8074-90DA-1757-D073-0D8496F50E77}"/>
              </a:ext>
            </a:extLst>
          </p:cNvPr>
          <p:cNvSpPr txBox="1"/>
          <p:nvPr/>
        </p:nvSpPr>
        <p:spPr>
          <a:xfrm>
            <a:off x="1174750" y="1862138"/>
            <a:ext cx="7213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There are about 4</a:t>
            </a:r>
            <a:r>
              <a:rPr lang="hr-HR" sz="2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00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students in the school.</a:t>
            </a:r>
            <a:endParaRPr lang="hr-HR" sz="28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9701" name="Slika 7">
            <a:extLst>
              <a:ext uri="{FF2B5EF4-FFF2-40B4-BE49-F238E27FC236}">
                <a16:creationId xmlns:a16="http://schemas.microsoft.com/office/drawing/2014/main" id="{09132D75-A067-FE76-7DEA-CA544A2F4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3068638"/>
            <a:ext cx="5303837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slov 1">
            <a:extLst>
              <a:ext uri="{FF2B5EF4-FFF2-40B4-BE49-F238E27FC236}">
                <a16:creationId xmlns:a16="http://schemas.microsoft.com/office/drawing/2014/main" id="{12CCCD15-15FE-64ED-B203-055A083988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2150" y="620713"/>
            <a:ext cx="6588125" cy="720725"/>
          </a:xfrm>
        </p:spPr>
        <p:txBody>
          <a:bodyPr/>
          <a:lstStyle/>
          <a:p>
            <a:pPr eaLnBrk="1" hangingPunct="1"/>
            <a:r>
              <a:rPr lang="hr-HR" altLang="sr-Latn-RS"/>
              <a:t>Teaching &amp; activities :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558A4FA-A09B-8C28-911D-F980532D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713" y="1628775"/>
            <a:ext cx="6591300" cy="48958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obligatory subjects and elective courses like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extracurricular activities :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stronomy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Computer Science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rt, various sports,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ontemporary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urnalism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iterary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cology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Italian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anguage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raditional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kills,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ousehold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Pupils participate in numerous competitions and achieve excellent results.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086932-CF4B-42EA-8E44-FA0869893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PROJECTS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26B9C91-09E2-477A-B415-D88E61EC9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7" y="2133600"/>
            <a:ext cx="8568952" cy="1223392"/>
          </a:xfrm>
        </p:spPr>
        <p:txBody>
          <a:bodyPr/>
          <a:lstStyle/>
          <a:p>
            <a:r>
              <a:rPr lang="en-US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we participate in numerous projects organized by the Ministry of Science and Education, the county, the city or in our school projects. We have also been active in e-</a:t>
            </a:r>
            <a:r>
              <a:rPr lang="hr-HR" b="1" dirty="0">
                <a:solidFill>
                  <a:srgbClr val="1F1F1F"/>
                </a:solidFill>
                <a:latin typeface="arial" panose="020B0604020202020204" pitchFamily="34" charset="0"/>
              </a:rPr>
              <a:t>T</a:t>
            </a:r>
            <a:r>
              <a:rPr lang="en-US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winning projects for a decade</a:t>
            </a:r>
            <a:r>
              <a:rPr lang="hr-HR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b="1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now</a:t>
            </a:r>
            <a:r>
              <a:rPr lang="hr-HR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hr-HR" b="1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we</a:t>
            </a:r>
            <a:r>
              <a:rPr lang="hr-HR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hav</a:t>
            </a:r>
            <a:r>
              <a:rPr lang="hr-HR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 </a:t>
            </a:r>
            <a:r>
              <a:rPr lang="hr-HR" b="1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ongoing</a:t>
            </a:r>
            <a:r>
              <a:rPr lang="en-US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Erasmus projects as well.</a:t>
            </a:r>
            <a:r>
              <a:rPr lang="hr-HR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hr-HR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7F228B-C990-4A42-9089-2ACAEE103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3501009"/>
            <a:ext cx="8064896" cy="135935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Through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the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e-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school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project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and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STEM-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alphabet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of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the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future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project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,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we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received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numerous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IT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equipment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,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which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makes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us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the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most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modern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school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in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the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Republic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of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Croatia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at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the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moment.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Each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class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has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its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own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desktop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computer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,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projector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,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smart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board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,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whiteboard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.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The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IT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classroom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has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22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laptops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and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desktop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computers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for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students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.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We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have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VR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glasses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, 3-d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projectors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, </a:t>
            </a:r>
            <a:r>
              <a:rPr kumimoji="0" lang="sr-Latn-RS" altLang="sr-Latn-RS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etc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.</a:t>
            </a:r>
            <a:r>
              <a:rPr kumimoji="0" lang="sr-Latn-RS" altLang="sr-Latn-R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r-Latn-RS" altLang="sr-Latn-R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43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3E2A27-B5CD-4187-A725-DBC8829D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OŠ MATE LOVRAKA, KUTINA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096A640-98C3-4CBE-B419-95CDE82D4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http://os-mate-lovraka-kt.skole.hr/</a:t>
            </a:r>
          </a:p>
          <a:p>
            <a:r>
              <a:rPr lang="hr-HR" dirty="0"/>
              <a:t>https://www.facebook.com/p/Osnovna-%C5%A1kola-Mate-Lovraka-Kutina-100063616061946/?locale=hr_HR</a:t>
            </a:r>
          </a:p>
        </p:txBody>
      </p:sp>
    </p:spTree>
    <p:extLst>
      <p:ext uri="{BB962C8B-B14F-4D97-AF65-F5344CB8AC3E}">
        <p14:creationId xmlns:p14="http://schemas.microsoft.com/office/powerpoint/2010/main" val="3968825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slov 1">
            <a:extLst>
              <a:ext uri="{FF2B5EF4-FFF2-40B4-BE49-F238E27FC236}">
                <a16:creationId xmlns:a16="http://schemas.microsoft.com/office/drawing/2014/main" id="{CFEABB1B-C54C-5D7B-9E8D-F40DAD0909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eaLnBrk="1" hangingPunct="1"/>
            <a:r>
              <a:rPr lang="en-US" altLang="sr-Latn-RS" b="1"/>
              <a:t>A short photo tour through school and activities</a:t>
            </a:r>
            <a:r>
              <a:rPr lang="hr-HR" altLang="sr-Latn-RS" b="1"/>
              <a:t> … </a:t>
            </a:r>
          </a:p>
        </p:txBody>
      </p:sp>
      <p:pic>
        <p:nvPicPr>
          <p:cNvPr id="31747" name="Rezervirano mjesto sadržaja 3">
            <a:extLst>
              <a:ext uri="{FF2B5EF4-FFF2-40B4-BE49-F238E27FC236}">
                <a16:creationId xmlns:a16="http://schemas.microsoft.com/office/drawing/2014/main" id="{CE723059-EAC1-6092-5E20-09C792E37B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2205038"/>
            <a:ext cx="3043237" cy="377825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Slika 1">
            <a:extLst>
              <a:ext uri="{FF2B5EF4-FFF2-40B4-BE49-F238E27FC236}">
                <a16:creationId xmlns:a16="http://schemas.microsoft.com/office/drawing/2014/main" id="{7AAD554A-3A6A-5AEF-6D3A-25471B7D0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628775"/>
            <a:ext cx="83375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Slika 2">
            <a:extLst>
              <a:ext uri="{FF2B5EF4-FFF2-40B4-BE49-F238E27FC236}">
                <a16:creationId xmlns:a16="http://schemas.microsoft.com/office/drawing/2014/main" id="{12CBCD8E-179B-C9EA-0BE1-2E7A08CB8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875"/>
            <a:ext cx="46799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Slika 2" descr="Slika na kojoj se prikazuje u dvorani, namještaj, zid, učionica&#10;&#10;Opis je automatski generiran">
            <a:extLst>
              <a:ext uri="{FF2B5EF4-FFF2-40B4-BE49-F238E27FC236}">
                <a16:creationId xmlns:a16="http://schemas.microsoft.com/office/drawing/2014/main" id="{6D8BA14E-4B84-565E-6587-8DD49A350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60350"/>
            <a:ext cx="4587875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Slika 2" descr="Slika na kojoj se prikazuje stepenice, u dvorani, zid, dizajn interijera&#10;&#10;Opis je automatski generiran">
            <a:extLst>
              <a:ext uri="{FF2B5EF4-FFF2-40B4-BE49-F238E27FC236}">
                <a16:creationId xmlns:a16="http://schemas.microsoft.com/office/drawing/2014/main" id="{72870346-59A2-5F6B-60BF-366980659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0B2DFE2D-4B3C-B570-D6EA-29831C94FC44}"/>
              </a:ext>
            </a:extLst>
          </p:cNvPr>
          <p:cNvSpPr txBox="1"/>
          <p:nvPr/>
        </p:nvSpPr>
        <p:spPr>
          <a:xfrm>
            <a:off x="395288" y="4151313"/>
            <a:ext cx="3960812" cy="15700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atin typeface="Arial" charset="0"/>
              </a:rPr>
              <a:t>MATE LOVRAK PRIMARY SCHOOL -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 dirty="0" err="1">
                <a:latin typeface="Arial" charset="0"/>
              </a:rPr>
              <a:t>located</a:t>
            </a:r>
            <a:r>
              <a:rPr lang="sr-Latn-CS" sz="2400" b="1" dirty="0">
                <a:latin typeface="Arial" charset="0"/>
              </a:rPr>
              <a:t> in </a:t>
            </a:r>
            <a:r>
              <a:rPr lang="sr-Latn-CS" sz="2400" b="1" dirty="0" err="1">
                <a:latin typeface="Arial" charset="0"/>
              </a:rPr>
              <a:t>the</a:t>
            </a:r>
            <a:r>
              <a:rPr lang="sr-Latn-CS" sz="2400" b="1" dirty="0">
                <a:latin typeface="Arial" charset="0"/>
              </a:rPr>
              <a:t> </a:t>
            </a:r>
            <a:r>
              <a:rPr lang="sr-Latn-CS" sz="2400" b="1" dirty="0" err="1">
                <a:latin typeface="Arial" charset="0"/>
              </a:rPr>
              <a:t>northern</a:t>
            </a:r>
            <a:r>
              <a:rPr lang="sr-Latn-CS" sz="2400" b="1" dirty="0">
                <a:latin typeface="Arial" charset="0"/>
              </a:rPr>
              <a:t> </a:t>
            </a:r>
            <a:r>
              <a:rPr lang="sr-Latn-CS" sz="2400" b="1" dirty="0" err="1">
                <a:latin typeface="Arial" charset="0"/>
              </a:rPr>
              <a:t>part</a:t>
            </a:r>
            <a:r>
              <a:rPr lang="sr-Latn-CS" sz="2400" b="1" dirty="0">
                <a:latin typeface="Arial" charset="0"/>
              </a:rPr>
              <a:t> </a:t>
            </a:r>
            <a:r>
              <a:rPr lang="sr-Latn-CS" sz="2400" b="1" dirty="0" err="1">
                <a:latin typeface="Arial" charset="0"/>
              </a:rPr>
              <a:t>of</a:t>
            </a:r>
            <a:r>
              <a:rPr lang="sr-Latn-CS" sz="2400" b="1" dirty="0">
                <a:latin typeface="Arial" charset="0"/>
              </a:rPr>
              <a:t> </a:t>
            </a:r>
            <a:r>
              <a:rPr lang="sr-Latn-CS" sz="2400" b="1" dirty="0" err="1">
                <a:latin typeface="Arial" charset="0"/>
              </a:rPr>
              <a:t>the</a:t>
            </a:r>
            <a:r>
              <a:rPr lang="sr-Latn-CS" sz="2400" b="1" dirty="0">
                <a:latin typeface="Arial" charset="0"/>
              </a:rPr>
              <a:t> </a:t>
            </a:r>
            <a:r>
              <a:rPr lang="sr-Latn-CS" sz="2400" b="1" dirty="0" err="1">
                <a:latin typeface="Arial" charset="0"/>
              </a:rPr>
              <a:t>city</a:t>
            </a:r>
            <a:r>
              <a:rPr lang="hr-HR" sz="2400" dirty="0">
                <a:latin typeface="Arial" charset="0"/>
              </a:rPr>
              <a:t> </a:t>
            </a:r>
          </a:p>
        </p:txBody>
      </p:sp>
      <p:pic>
        <p:nvPicPr>
          <p:cNvPr id="20483" name="Slika 1">
            <a:extLst>
              <a:ext uri="{FF2B5EF4-FFF2-40B4-BE49-F238E27FC236}">
                <a16:creationId xmlns:a16="http://schemas.microsoft.com/office/drawing/2014/main" id="{8CCFA869-7AF1-CA15-A44C-B2954DD8A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4086225"/>
            <a:ext cx="435292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Slika 3">
            <a:extLst>
              <a:ext uri="{FF2B5EF4-FFF2-40B4-BE49-F238E27FC236}">
                <a16:creationId xmlns:a16="http://schemas.microsoft.com/office/drawing/2014/main" id="{DBF1BF6E-D008-1BA5-15F1-8ED273E51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1625"/>
            <a:ext cx="7596187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Krug: prazno 5">
            <a:extLst>
              <a:ext uri="{FF2B5EF4-FFF2-40B4-BE49-F238E27FC236}">
                <a16:creationId xmlns:a16="http://schemas.microsoft.com/office/drawing/2014/main" id="{C1AAF8C7-FBB2-FAD4-3F7F-40FF46305D15}"/>
              </a:ext>
            </a:extLst>
          </p:cNvPr>
          <p:cNvSpPr/>
          <p:nvPr/>
        </p:nvSpPr>
        <p:spPr>
          <a:xfrm>
            <a:off x="2217738" y="1489075"/>
            <a:ext cx="1152525" cy="863600"/>
          </a:xfrm>
          <a:prstGeom prst="donut">
            <a:avLst>
              <a:gd name="adj" fmla="val 793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chemeClr val="tx1"/>
              </a:solidFill>
            </a:endParaRP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077BBCC9-7B61-3A69-6360-4EF40F6D41AC}"/>
              </a:ext>
            </a:extLst>
          </p:cNvPr>
          <p:cNvCxnSpPr/>
          <p:nvPr/>
        </p:nvCxnSpPr>
        <p:spPr>
          <a:xfrm flipH="1" flipV="1">
            <a:off x="3059113" y="2457450"/>
            <a:ext cx="1944687" cy="19431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5000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lika 2" descr="Slika na kojoj se prikazuje namještaj, zid, u dvorani, tekst&#10;&#10;Opis je automatski generiran">
            <a:extLst>
              <a:ext uri="{FF2B5EF4-FFF2-40B4-BE49-F238E27FC236}">
                <a16:creationId xmlns:a16="http://schemas.microsoft.com/office/drawing/2014/main" id="{281CC559-F485-B1F1-588F-4282EF13B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488"/>
            <a:ext cx="9144000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Slika 2" descr="Slika na kojoj se prikazuje odijevanje, u dvorani, stol, obrazovanje&#10;&#10;Opis je automatski generiran">
            <a:extLst>
              <a:ext uri="{FF2B5EF4-FFF2-40B4-BE49-F238E27FC236}">
                <a16:creationId xmlns:a16="http://schemas.microsoft.com/office/drawing/2014/main" id="{6174D953-B9AF-FC0E-9D75-04ED9AE2C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8274050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Slika 2">
            <a:extLst>
              <a:ext uri="{FF2B5EF4-FFF2-40B4-BE49-F238E27FC236}">
                <a16:creationId xmlns:a16="http://schemas.microsoft.com/office/drawing/2014/main" id="{5A231A73-209C-283C-766A-F2992BFA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0"/>
            <a:ext cx="5565775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lika 2" descr="Slika na kojoj se prikazuje vanjski, zgrada, glazbeni instrument, odijevanje&#10;&#10;Opis je automatski generiran">
            <a:extLst>
              <a:ext uri="{FF2B5EF4-FFF2-40B4-BE49-F238E27FC236}">
                <a16:creationId xmlns:a16="http://schemas.microsoft.com/office/drawing/2014/main" id="{1812F190-8E99-DE59-52B6-D8B09C1A5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0"/>
            <a:ext cx="796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632730F3-E31C-21DF-5092-4EC9ACD6A1DF}"/>
              </a:ext>
            </a:extLst>
          </p:cNvPr>
          <p:cNvSpPr txBox="1"/>
          <p:nvPr/>
        </p:nvSpPr>
        <p:spPr>
          <a:xfrm>
            <a:off x="1908175" y="1773238"/>
            <a:ext cx="51117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Thank </a:t>
            </a:r>
            <a:r>
              <a:rPr lang="hr-H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you</a:t>
            </a: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</a:t>
            </a:r>
            <a:r>
              <a:rPr lang="hr-H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your</a:t>
            </a: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attention</a:t>
            </a: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!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V&amp;V&amp;S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EF109B-5EC8-B904-7B0D-1F74088D9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93663"/>
            <a:ext cx="6551613" cy="1435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The</a:t>
            </a:r>
            <a:r>
              <a:rPr lang="hr-HR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</a:t>
            </a:r>
            <a:r>
              <a:rPr lang="hr-HR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school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</a:t>
            </a:r>
            <a:r>
              <a:rPr lang="hr-HR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is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</a:t>
            </a:r>
            <a:r>
              <a:rPr lang="hr-HR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named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</a:t>
            </a:r>
            <a:r>
              <a:rPr lang="hr-HR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after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</a:t>
            </a:r>
            <a:r>
              <a:rPr lang="hr-HR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well-known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Croatian </a:t>
            </a:r>
            <a:r>
              <a:rPr lang="hr-HR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writer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Mato Lovrak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FF535D-E9F9-38B2-2A33-8623BDE77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6113" y="1412875"/>
            <a:ext cx="3457575" cy="198755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hr-HR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318FC5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He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used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to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work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at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our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school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as a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teacher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 -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</a:rPr>
              <a:t>1920</a:t>
            </a: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</a:rPr>
              <a:t>.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3FFA8B50-96C3-9630-2A94-4187165C68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0327" y="1581868"/>
            <a:ext cx="3456384" cy="4806642"/>
          </a:xfrm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09" name="Slika 5">
            <a:extLst>
              <a:ext uri="{FF2B5EF4-FFF2-40B4-BE49-F238E27FC236}">
                <a16:creationId xmlns:a16="http://schemas.microsoft.com/office/drawing/2014/main" id="{735B8B39-0E80-5D68-42F2-A4AA64A6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141663"/>
            <a:ext cx="468312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534F22-8886-FB13-7264-D66AD278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404813"/>
            <a:ext cx="6840538" cy="14366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r-Latn-CS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Letters</a:t>
            </a:r>
            <a:r>
              <a:rPr lang="sr-Latn-C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from Mato </a:t>
            </a:r>
            <a:r>
              <a:rPr lang="sr-Latn-CS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Lovrak</a:t>
            </a:r>
            <a:r>
              <a:rPr lang="sr-Latn-C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r-Latn-CS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sr-Latn-C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r-Latn-C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sr-Latn-C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r-HR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1962.god.</a:t>
            </a:r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9F4424BE-90BC-86BB-869B-8E942CD0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731" y="1628800"/>
            <a:ext cx="6182609" cy="4665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5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A3EF30-7C2C-F5BE-D297-D41F3BFED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6" y="1340768"/>
            <a:ext cx="9134764" cy="4908343"/>
          </a:xfrm>
        </p:spPr>
        <p:txBody>
          <a:bodyPr rtlCol="0">
            <a:normAutofit fontScale="85000" lnSpcReduction="20000"/>
          </a:bodyPr>
          <a:lstStyle/>
          <a:p>
            <a:pPr marL="566738" indent="-457200" eaLnBrk="1" fontAlgn="auto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66738" indent="-457200" eaLnBrk="1" fontAlgn="auto" hangingPunct="1">
              <a:lnSpc>
                <a:spcPct val="170000"/>
              </a:lnSpc>
              <a:buFont typeface="Wingdings" panose="05000000000000000000" pitchFamily="2" charset="2"/>
              <a:buChar char="§"/>
              <a:defRPr/>
            </a:pP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built in 1789.</a:t>
            </a:r>
            <a:endParaRPr lang="hr-HR" sz="2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6738" indent="-457200" eaLnBrk="1" fontAlgn="auto" hangingPunct="1">
              <a:lnSpc>
                <a:spcPct val="170000"/>
              </a:lnSpc>
              <a:buFont typeface="Wingdings" panose="05000000000000000000" pitchFamily="2" charset="2"/>
              <a:buChar char="§"/>
              <a:defRPr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year we are celebrating the 235th anniversary of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school.</a:t>
            </a:r>
            <a:endParaRPr lang="hr-HR" sz="2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6738" indent="-457200" eaLnBrk="1" fontAlgn="auto" hangingPunct="1">
              <a:lnSpc>
                <a:spcPct val="170000"/>
              </a:lnSpc>
              <a:buFont typeface="Wingdings" panose="05000000000000000000" pitchFamily="2" charset="2"/>
              <a:buChar char="§"/>
              <a:defRPr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proud that our school is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historical monument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66738" indent="-457200" eaLnBrk="1" fontAlgn="auto" hangingPunct="1">
              <a:lnSpc>
                <a:spcPct val="170000"/>
              </a:lnSpc>
              <a:buFont typeface="Wingdings" panose="05000000000000000000" pitchFamily="2" charset="2"/>
              <a:buChar char="§"/>
              <a:defRPr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European funds, the school was renovated and although very old 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it is 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modern teaching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66738" indent="-457200" eaLnBrk="1" fontAlgn="auto" hangingPunct="1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E58B462F-1CB9-CB5B-BD50-E1502519E172}"/>
              </a:ext>
            </a:extLst>
          </p:cNvPr>
          <p:cNvSpPr/>
          <p:nvPr/>
        </p:nvSpPr>
        <p:spPr>
          <a:xfrm>
            <a:off x="1475656" y="476672"/>
            <a:ext cx="705678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Our</a:t>
            </a:r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hr-HR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school</a:t>
            </a:r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hr-HR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is</a:t>
            </a:r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a </a:t>
            </a:r>
            <a:r>
              <a:rPr lang="hr-HR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realy</a:t>
            </a:r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hr-HR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old</a:t>
            </a:r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lady</a:t>
            </a:r>
          </a:p>
        </p:txBody>
      </p:sp>
    </p:spTree>
  </p:cSld>
  <p:clrMapOvr>
    <a:masterClrMapping/>
  </p:clrMapOvr>
  <p:transition spd="med" advClick="0" advTm="5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slov 1">
            <a:extLst>
              <a:ext uri="{FF2B5EF4-FFF2-40B4-BE49-F238E27FC236}">
                <a16:creationId xmlns:a16="http://schemas.microsoft.com/office/drawing/2014/main" id="{5D4A2D9E-3EAF-413C-19F0-F709BA4C59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eaLnBrk="1" hangingPunct="1"/>
            <a:r>
              <a:rPr lang="hr-HR" altLang="sr-Latn-RS" dirty="0" err="1"/>
              <a:t>Before</a:t>
            </a:r>
            <a:r>
              <a:rPr lang="hr-HR" altLang="sr-Latn-RS" dirty="0"/>
              <a:t> </a:t>
            </a:r>
            <a:r>
              <a:rPr lang="hr-HR" altLang="sr-Latn-RS" dirty="0" err="1"/>
              <a:t>renovation</a:t>
            </a:r>
            <a:r>
              <a:rPr lang="hr-HR" altLang="sr-Latn-RS" dirty="0"/>
              <a:t> : </a:t>
            </a:r>
          </a:p>
        </p:txBody>
      </p:sp>
      <p:pic>
        <p:nvPicPr>
          <p:cNvPr id="24579" name="Rezervirano mjesto sadržaja 4">
            <a:extLst>
              <a:ext uri="{FF2B5EF4-FFF2-40B4-BE49-F238E27FC236}">
                <a16:creationId xmlns:a16="http://schemas.microsoft.com/office/drawing/2014/main" id="{61048FE8-CB7F-5696-F8A4-0DB8CD3C88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412875"/>
            <a:ext cx="6894512" cy="517048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slov 1">
            <a:extLst>
              <a:ext uri="{FF2B5EF4-FFF2-40B4-BE49-F238E27FC236}">
                <a16:creationId xmlns:a16="http://schemas.microsoft.com/office/drawing/2014/main" id="{4B17DE58-3CDC-C0D6-8D44-676AC7036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eaLnBrk="1" hangingPunct="1"/>
            <a:endParaRPr lang="hr-HR" altLang="sr-Latn-RS"/>
          </a:p>
        </p:txBody>
      </p:sp>
      <p:pic>
        <p:nvPicPr>
          <p:cNvPr id="25603" name="Rezervirano mjesto sadržaja 7">
            <a:extLst>
              <a:ext uri="{FF2B5EF4-FFF2-40B4-BE49-F238E27FC236}">
                <a16:creationId xmlns:a16="http://schemas.microsoft.com/office/drawing/2014/main" id="{3C9FD645-E5F3-F55A-349F-65C73DCE1C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623888"/>
            <a:ext cx="6910387" cy="51816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slov 1">
            <a:extLst>
              <a:ext uri="{FF2B5EF4-FFF2-40B4-BE49-F238E27FC236}">
                <a16:creationId xmlns:a16="http://schemas.microsoft.com/office/drawing/2014/main" id="{27CFE07C-E743-A11A-C722-674A6EA5EA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eaLnBrk="1" hangingPunct="1"/>
            <a:r>
              <a:rPr lang="hr-HR" altLang="sr-Latn-RS" dirty="0" err="1"/>
              <a:t>After</a:t>
            </a:r>
            <a:r>
              <a:rPr lang="hr-HR" altLang="sr-Latn-RS" dirty="0"/>
              <a:t>  </a:t>
            </a:r>
            <a:r>
              <a:rPr lang="hr-HR" altLang="sr-Latn-RS" dirty="0" err="1"/>
              <a:t>renovation</a:t>
            </a:r>
            <a:r>
              <a:rPr lang="hr-HR" altLang="sr-Latn-RS" dirty="0"/>
              <a:t> : </a:t>
            </a:r>
          </a:p>
        </p:txBody>
      </p:sp>
      <p:pic>
        <p:nvPicPr>
          <p:cNvPr id="26627" name="Rezervirano mjesto sadržaja 4">
            <a:extLst>
              <a:ext uri="{FF2B5EF4-FFF2-40B4-BE49-F238E27FC236}">
                <a16:creationId xmlns:a16="http://schemas.microsoft.com/office/drawing/2014/main" id="{CA467802-B006-6CF0-EBBD-AF14C4D3F1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341438"/>
            <a:ext cx="7685088" cy="512603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Rezervirano mjesto sadržaja 4" descr="Slika na kojoj se prikazuje vanjski, prozor, nebo, automobil&#10;&#10;Opis je automatski generiran">
            <a:extLst>
              <a:ext uri="{FF2B5EF4-FFF2-40B4-BE49-F238E27FC236}">
                <a16:creationId xmlns:a16="http://schemas.microsoft.com/office/drawing/2014/main" id="{5972207A-B866-2891-8517-19E27B5684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765175"/>
            <a:ext cx="7237413" cy="482441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824</TotalTime>
  <Words>422</Words>
  <Application>Microsoft Office PowerPoint</Application>
  <PresentationFormat>Prikaz na zaslonu (4:3)</PresentationFormat>
  <Paragraphs>41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32" baseType="lpstr">
      <vt:lpstr>arial</vt:lpstr>
      <vt:lpstr>arial</vt:lpstr>
      <vt:lpstr>Calibri</vt:lpstr>
      <vt:lpstr>Century Gothic</vt:lpstr>
      <vt:lpstr>inherit</vt:lpstr>
      <vt:lpstr>Wingdings</vt:lpstr>
      <vt:lpstr>Wingdings 3</vt:lpstr>
      <vt:lpstr>Pramen</vt:lpstr>
      <vt:lpstr>PowerPoint prezentacija</vt:lpstr>
      <vt:lpstr>PowerPoint prezentacija</vt:lpstr>
      <vt:lpstr>The school is named after well-known Croatian writer Mato Lovrak </vt:lpstr>
      <vt:lpstr>Letters from Mato Lovrak to students of our school - 1962.god.</vt:lpstr>
      <vt:lpstr>PowerPoint prezentacija</vt:lpstr>
      <vt:lpstr>Before renovation : </vt:lpstr>
      <vt:lpstr>PowerPoint prezentacija</vt:lpstr>
      <vt:lpstr>After  renovation : </vt:lpstr>
      <vt:lpstr>PowerPoint prezentacija</vt:lpstr>
      <vt:lpstr>School LOGO</vt:lpstr>
      <vt:lpstr>The school is attended by students aged 6–14 years</vt:lpstr>
      <vt:lpstr>Teaching &amp; activities : </vt:lpstr>
      <vt:lpstr>PROJECTS</vt:lpstr>
      <vt:lpstr>OŠ MATE LOVRAKA, KUTINA</vt:lpstr>
      <vt:lpstr>A short photo tour through school and activities …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Učenik</dc:creator>
  <cp:lastModifiedBy>Sanja</cp:lastModifiedBy>
  <cp:revision>81</cp:revision>
  <dcterms:created xsi:type="dcterms:W3CDTF">2013-12-16T15:15:58Z</dcterms:created>
  <dcterms:modified xsi:type="dcterms:W3CDTF">2024-09-12T18:44:06Z</dcterms:modified>
</cp:coreProperties>
</file>